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9" r:id="rId6"/>
    <p:sldId id="268" r:id="rId7"/>
    <p:sldId id="261" r:id="rId8"/>
    <p:sldId id="262" r:id="rId9"/>
    <p:sldId id="266" r:id="rId10"/>
    <p:sldId id="265" r:id="rId11"/>
    <p:sldId id="263" r:id="rId12"/>
    <p:sldId id="267" r:id="rId13"/>
  </p:sldIdLst>
  <p:sldSz cx="12192000" cy="6858000"/>
  <p:notesSz cx="6735763" cy="98663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347" autoAdjust="0"/>
  </p:normalViewPr>
  <p:slideViewPr>
    <p:cSldViewPr snapToGrid="0">
      <p:cViewPr varScale="1">
        <p:scale>
          <a:sx n="62" d="100"/>
          <a:sy n="62" d="100"/>
        </p:scale>
        <p:origin x="2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61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4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8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58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42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60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94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7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52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47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5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9C6A-D73F-4DC3-9727-51F3C1A3305A}" type="datetimeFigureOut">
              <a:rPr lang="sv-SE" smtClean="0"/>
              <a:t>2017-05-05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31FE-5326-4765-8E56-CA833384F3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liakiforbundet" TargetMode="External"/><Relationship Id="rId2" Type="http://schemas.openxmlformats.org/officeDocument/2006/relationships/hyperlink" Target="http://www.celiaki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897"/>
            <a:ext cx="12191999" cy="8112721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8598" y="1035006"/>
            <a:ext cx="2980888" cy="3521754"/>
          </a:xfrm>
          <a:solidFill>
            <a:schemeClr val="bg1"/>
          </a:solidFill>
          <a:ln w="19050">
            <a:solidFill>
              <a:schemeClr val="dk1">
                <a:alpha val="99000"/>
              </a:schemeClr>
            </a:solidFill>
          </a:ln>
          <a:effectLst>
            <a:outerShdw blurRad="50800" dist="38100" dir="8100000" algn="tr" rotWithShape="0">
              <a:prstClr val="black">
                <a:alpha val="4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Företräder alla som har celiaki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Även l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aktosintolerans, mjölkprotein- och sojaproteinallergi</a:t>
            </a: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Oberoende ideell intresseorganisation</a:t>
            </a:r>
            <a:b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92" y="3168800"/>
            <a:ext cx="6614891" cy="3889222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4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>
                <a:latin typeface="Gotham Bold" pitchFamily="50" charset="0"/>
                <a:cs typeface="Gotham Bold" pitchFamily="50" charset="0"/>
              </a:rPr>
              <a:t>www.mynewsdesk.com/se/celiakiforbundet</a:t>
            </a:r>
            <a:br>
              <a:rPr lang="sv-SE" dirty="0">
                <a:latin typeface="Gotham Bold" pitchFamily="50" charset="0"/>
                <a:cs typeface="Gotham Bold" pitchFamily="50" charset="0"/>
              </a:rPr>
            </a:br>
            <a:endParaRPr lang="sv-SE" dirty="0"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b="4112"/>
          <a:stretch/>
        </p:blipFill>
        <p:spPr bwMode="auto">
          <a:xfrm>
            <a:off x="827690" y="1103586"/>
            <a:ext cx="10302765" cy="510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>
          <a:xfrm>
            <a:off x="7196959" y="1292772"/>
            <a:ext cx="1458310" cy="1016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71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Gotham Bold" pitchFamily="50" charset="0"/>
                <a:cs typeface="Gotham Bold" pitchFamily="50" charset="0"/>
              </a:rPr>
              <a:t>Kontakt				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info@celiaki.se	</a:t>
            </a:r>
            <a:r>
              <a:rPr lang="sv-SE" dirty="0">
                <a:latin typeface="Gotham Bold" pitchFamily="50" charset="0"/>
                <a:cs typeface="Gotham Bold" pitchFamily="50" charset="0"/>
              </a:rPr>
              <a:t>		</a:t>
            </a:r>
            <a:endParaRPr lang="sv-SE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70426"/>
          </a:xfrm>
        </p:spPr>
        <p:txBody>
          <a:bodyPr>
            <a:normAutofit/>
          </a:bodyPr>
          <a:lstStyle/>
          <a:p>
            <a:endParaRPr lang="sv-SE" sz="2000" dirty="0">
              <a:latin typeface="Gotham Book" pitchFamily="50" charset="0"/>
              <a:cs typeface="Gotham Book" pitchFamily="50" charset="0"/>
              <a:hlinkClick r:id="rId2"/>
            </a:endParaRPr>
          </a:p>
          <a:p>
            <a:r>
              <a:rPr lang="sv-SE" sz="2000" dirty="0">
                <a:latin typeface="Gotham Book" pitchFamily="50" charset="0"/>
                <a:cs typeface="Gotham Book" pitchFamily="50" charset="0"/>
                <a:hlinkClick r:id="rId2"/>
              </a:rPr>
              <a:t>www.celiaki.se</a:t>
            </a:r>
            <a:r>
              <a:rPr lang="sv-SE" sz="2000" dirty="0">
                <a:latin typeface="Gotham Book" pitchFamily="50" charset="0"/>
                <a:cs typeface="Gotham Book" pitchFamily="50" charset="0"/>
              </a:rPr>
              <a:t>  </a:t>
            </a:r>
          </a:p>
          <a:p>
            <a:r>
              <a:rPr lang="sv-SE" sz="2000" u="sng" dirty="0">
                <a:latin typeface="Gotham Book" pitchFamily="50" charset="0"/>
                <a:cs typeface="Gotham Book" pitchFamily="50" charset="0"/>
                <a:hlinkClick r:id="rId3"/>
              </a:rPr>
              <a:t>facebook.com/</a:t>
            </a:r>
            <a:r>
              <a:rPr lang="sv-SE" sz="2000" u="sng" dirty="0" err="1">
                <a:latin typeface="Gotham Book" pitchFamily="50" charset="0"/>
                <a:cs typeface="Gotham Book" pitchFamily="50" charset="0"/>
                <a:hlinkClick r:id="rId3"/>
              </a:rPr>
              <a:t>celiakiforbundet</a:t>
            </a:r>
            <a:endParaRPr lang="sv-SE" sz="2000" u="sng" dirty="0">
              <a:latin typeface="Gotham Book" pitchFamily="50" charset="0"/>
              <a:cs typeface="Gotham Book" pitchFamily="50" charset="0"/>
              <a:hlinkClick r:id="rId3"/>
            </a:endParaRPr>
          </a:p>
          <a:p>
            <a:r>
              <a:rPr lang="sv-SE" sz="2000" dirty="0" err="1">
                <a:latin typeface="Gotham Book" pitchFamily="50" charset="0"/>
                <a:cs typeface="Gotham Book" pitchFamily="50" charset="0"/>
              </a:rPr>
              <a:t>Instagram</a:t>
            </a:r>
            <a:r>
              <a:rPr lang="sv-SE" sz="2000" dirty="0">
                <a:latin typeface="Gotham Book" pitchFamily="50" charset="0"/>
                <a:cs typeface="Gotham Book" pitchFamily="50" charset="0"/>
              </a:rPr>
              <a:t>: </a:t>
            </a:r>
            <a:r>
              <a:rPr lang="sv-SE" sz="2000" dirty="0" err="1">
                <a:latin typeface="Gotham Book" pitchFamily="50" charset="0"/>
                <a:cs typeface="Gotham Book" pitchFamily="50" charset="0"/>
              </a:rPr>
              <a:t>svenskaceliakiforbundet</a:t>
            </a:r>
            <a:endParaRPr lang="sv-SE" sz="2000" dirty="0">
              <a:latin typeface="Gotham Book" pitchFamily="50" charset="0"/>
              <a:cs typeface="Gotham Book" pitchFamily="50" charset="0"/>
            </a:endParaRPr>
          </a:p>
          <a:p>
            <a:r>
              <a:rPr lang="sv-SE" sz="2000" dirty="0" err="1">
                <a:latin typeface="Gotham Book" pitchFamily="50" charset="0"/>
                <a:cs typeface="Gotham Book" pitchFamily="50" charset="0"/>
              </a:rPr>
              <a:t>twitter</a:t>
            </a:r>
            <a:r>
              <a:rPr lang="sv-SE" sz="2000" dirty="0">
                <a:latin typeface="Gotham Book" pitchFamily="50" charset="0"/>
                <a:cs typeface="Gotham Book" pitchFamily="50" charset="0"/>
              </a:rPr>
              <a:t>: @</a:t>
            </a:r>
            <a:r>
              <a:rPr lang="sv-SE" sz="2000" dirty="0" err="1">
                <a:latin typeface="Gotham Book" pitchFamily="50" charset="0"/>
                <a:cs typeface="Gotham Book" pitchFamily="50" charset="0"/>
              </a:rPr>
              <a:t>celiakiforbund</a:t>
            </a:r>
            <a:endParaRPr lang="sv-SE" sz="2000" dirty="0">
              <a:latin typeface="Gotham Book" pitchFamily="50" charset="0"/>
              <a:cs typeface="Gotham Book" pitchFamily="50" charset="0"/>
            </a:endParaRPr>
          </a:p>
          <a:p>
            <a:r>
              <a:rPr lang="sv-SE" sz="2000" dirty="0">
                <a:latin typeface="Gotham Book" pitchFamily="50" charset="0"/>
                <a:cs typeface="Gotham Book" pitchFamily="50" charset="0"/>
              </a:rPr>
              <a:t>www.mynewsdesk.com/se/celiakiforbundet</a:t>
            </a:r>
          </a:p>
          <a:p>
            <a:pPr marL="0" indent="0">
              <a:buNone/>
            </a:pPr>
            <a:endParaRPr lang="sv-SE" sz="2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7854"/>
            <a:ext cx="3454494" cy="230414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34" y="3890724"/>
            <a:ext cx="1999306" cy="288361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80" y="3885517"/>
            <a:ext cx="1773014" cy="28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4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v-SE" sz="2400" dirty="0">
                <a:latin typeface="Gotham Book" pitchFamily="50" charset="0"/>
                <a:cs typeface="Gotham Book" pitchFamily="50" charset="0"/>
              </a:rPr>
            </a:b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Svenska Celiakiförbundet - 40 årig historia</a:t>
            </a:r>
            <a:b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Bildades år 1975 efter en mammas efterlysning i DN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400" dirty="0">
                <a:latin typeface="Gotham Bold" pitchFamily="50" charset="0"/>
                <a:cs typeface="Gotham Bold" pitchFamily="50" charset="0"/>
              </a:rPr>
            </a:br>
            <a:endParaRPr lang="sv-SE" sz="2400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C:\Users\cf_ansc\AppData\Local\Microsoft\Windows\Temporary Internet Files\Content.Outlook\UK08OYPZ\tid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54" y="1883977"/>
            <a:ext cx="3754216" cy="48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0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90695" y="365125"/>
            <a:ext cx="5534838" cy="1464704"/>
          </a:xfrm>
        </p:spPr>
        <p:txBody>
          <a:bodyPr/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Vad gör SCF?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7955" r="316" b="6153"/>
          <a:stretch/>
        </p:blipFill>
        <p:spPr>
          <a:xfrm>
            <a:off x="164574" y="2248930"/>
            <a:ext cx="2926121" cy="188646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/>
          <a:stretch/>
        </p:blipFill>
        <p:spPr>
          <a:xfrm>
            <a:off x="8984373" y="2248930"/>
            <a:ext cx="1458343" cy="2145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71" y="2248930"/>
            <a:ext cx="1388595" cy="2145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b="8164"/>
          <a:stretch/>
        </p:blipFill>
        <p:spPr>
          <a:xfrm>
            <a:off x="145589" y="365125"/>
            <a:ext cx="2945105" cy="17149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4" y="4394398"/>
            <a:ext cx="2926120" cy="21876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celiaki.se/wp-content/uploads/2012/08/2012_0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46" y="365125"/>
            <a:ext cx="2239302" cy="1679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336324" y="1486335"/>
            <a:ext cx="52892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Intressepolitiskt arbete: </a:t>
            </a: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politiker, myndigheter, organisationer och företag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Opinionsbildning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Kunskapsförmedling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Kontakter med sjukvård och forskare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Internationell samverkan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Bakträffar, föreläsningar, familjeaktiviteter, matmässor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29216" b="7958"/>
          <a:stretch/>
        </p:blipFill>
        <p:spPr>
          <a:xfrm>
            <a:off x="9634268" y="4500156"/>
            <a:ext cx="1886393" cy="2287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35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3763" y="3568304"/>
            <a:ext cx="648892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Forskningsfond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0953"/>
            <a:ext cx="4026678" cy="129930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1476"/>
            <a:ext cx="3248608" cy="1819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5383763" y="1346641"/>
            <a:ext cx="57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Det överkorsade axet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83763" y="5636663"/>
            <a:ext cx="493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90-konto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Bildobjekt 1" descr="Crossed Grain_Finax_Surdegsknäc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70" y="354725"/>
            <a:ext cx="2554013" cy="26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8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531028"/>
            <a:ext cx="10925175" cy="5834043"/>
          </a:xfrm>
        </p:spPr>
      </p:pic>
    </p:spTree>
    <p:extLst>
      <p:ext uri="{BB962C8B-B14F-4D97-AF65-F5344CB8AC3E}">
        <p14:creationId xmlns:p14="http://schemas.microsoft.com/office/powerpoint/2010/main" val="326918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48" y="149229"/>
            <a:ext cx="9505279" cy="6532945"/>
          </a:xfrm>
        </p:spPr>
      </p:pic>
    </p:spTree>
    <p:extLst>
      <p:ext uri="{BB962C8B-B14F-4D97-AF65-F5344CB8AC3E}">
        <p14:creationId xmlns:p14="http://schemas.microsoft.com/office/powerpoint/2010/main" val="281132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67336"/>
            <a:ext cx="10515600" cy="1325563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Vad får jag som medlem?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7764624" cy="4351338"/>
          </a:xfrm>
        </p:spPr>
        <p:txBody>
          <a:bodyPr>
            <a:normAutofit/>
          </a:bodyPr>
          <a:lstStyle/>
          <a:p>
            <a:pPr lvl="0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Medlemstidningen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CeliakiForum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Läns- och lokalföreningar: matlagnings-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kurser, föreläsningar, studiebesök</a:t>
            </a:r>
          </a:p>
          <a:p>
            <a:pPr lvl="0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Medlemserbjudanden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Möjlighet att ställa frågor till dietist</a:t>
            </a:r>
          </a:p>
          <a:p>
            <a:pPr lvl="0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Översättningskort på 41 språk och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restaurangtips att använda på din resa</a:t>
            </a:r>
          </a:p>
          <a:p>
            <a:pPr lvl="0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En röst i samhällsdebatten kring dina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rättigheter och behov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eliakiForum nr 2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85" y="1492899"/>
            <a:ext cx="3767846" cy="4805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1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" y="230091"/>
            <a:ext cx="6577341" cy="32475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55" y="230091"/>
            <a:ext cx="2883726" cy="3247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1"/>
          <a:stretch/>
        </p:blipFill>
        <p:spPr>
          <a:xfrm>
            <a:off x="7270275" y="3867290"/>
            <a:ext cx="1776690" cy="275213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18" y="3867291"/>
            <a:ext cx="2645373" cy="2752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8" y="4040155"/>
            <a:ext cx="6580087" cy="23853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31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latin typeface="Gotham Bold" pitchFamily="50" charset="0"/>
                <a:cs typeface="Gotham Bold" pitchFamily="50" charset="0"/>
              </a:rPr>
              <a:t>			www.celiaki.se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 b="3747"/>
          <a:stretch/>
        </p:blipFill>
        <p:spPr bwMode="auto">
          <a:xfrm>
            <a:off x="1489842" y="1529255"/>
            <a:ext cx="9412014" cy="48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6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67</Words>
  <Application>Microsoft Office PowerPoint</Application>
  <PresentationFormat>Bredbild</PresentationFormat>
  <Paragraphs>33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Bold</vt:lpstr>
      <vt:lpstr>Gotham Book</vt:lpstr>
      <vt:lpstr>Wingdings</vt:lpstr>
      <vt:lpstr>Office-tema</vt:lpstr>
      <vt:lpstr>PowerPoint-presentation</vt:lpstr>
      <vt:lpstr> Svenska Celiakiförbundet - 40 årig historia  Bildades år 1975 efter en mammas efterlysning i DN  </vt:lpstr>
      <vt:lpstr>Vad gör SCF?</vt:lpstr>
      <vt:lpstr>Forskningsfond</vt:lpstr>
      <vt:lpstr>PowerPoint-presentation</vt:lpstr>
      <vt:lpstr>PowerPoint-presentation</vt:lpstr>
      <vt:lpstr>Vad får jag som medlem?</vt:lpstr>
      <vt:lpstr>PowerPoint-presentation</vt:lpstr>
      <vt:lpstr>   www.celiaki.se</vt:lpstr>
      <vt:lpstr>www.mynewsdesk.com/se/celiakiforbundet </vt:lpstr>
      <vt:lpstr>Kontakt     info@celiaki.se 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Celiaki</dc:creator>
  <cp:lastModifiedBy>Anna Maria Schröder</cp:lastModifiedBy>
  <cp:revision>80</cp:revision>
  <cp:lastPrinted>2015-09-24T13:07:57Z</cp:lastPrinted>
  <dcterms:created xsi:type="dcterms:W3CDTF">2015-08-11T11:51:14Z</dcterms:created>
  <dcterms:modified xsi:type="dcterms:W3CDTF">2017-05-05T13:17:29Z</dcterms:modified>
</cp:coreProperties>
</file>